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8" r:id="rId7"/>
    <p:sldId id="259" r:id="rId8"/>
    <p:sldId id="260" r:id="rId9"/>
    <p:sldId id="261" r:id="rId10"/>
    <p:sldId id="262" r:id="rId11"/>
    <p:sldId id="264" r:id="rId12"/>
    <p:sldId id="270" r:id="rId13"/>
    <p:sldId id="271" r:id="rId14"/>
    <p:sldId id="272" r:id="rId15"/>
    <p:sldId id="269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0"/>
    <p:restoredTop sz="96327"/>
  </p:normalViewPr>
  <p:slideViewPr>
    <p:cSldViewPr snapToGrid="0">
      <p:cViewPr varScale="1">
        <p:scale>
          <a:sx n="80" d="100"/>
          <a:sy n="80" d="100"/>
        </p:scale>
        <p:origin x="109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Person Detection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Documentation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Sounds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Person Detection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Documentation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Sounds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 custLinFactNeighborY="-1930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 custLinFactNeighborY="-1420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LED Strips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Web socket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Test Script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 custLinFactNeighborY="781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 custLinFactNeighborY="1784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 err="1"/>
            <a:t>Elektronica</a:t>
          </a:r>
          <a:endParaRPr lang="en-US" dirty="0"/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Speaker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Sounds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 custLinFactNeighborY="781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 custLinFactNeighborY="1784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2149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Person Detection</a:t>
          </a:r>
        </a:p>
      </dsp:txBody>
      <dsp:txXfrm>
        <a:off x="55287" y="76783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8077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Documentation</a:t>
          </a:r>
        </a:p>
      </dsp:txBody>
      <dsp:txXfrm>
        <a:off x="55287" y="1336063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Sounds</a:t>
          </a:r>
        </a:p>
      </dsp:txBody>
      <dsp:txXfrm>
        <a:off x="55287" y="2568923"/>
        <a:ext cx="9658732" cy="10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19050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Person Detection</a:t>
          </a:r>
        </a:p>
      </dsp:txBody>
      <dsp:txXfrm>
        <a:off x="55287" y="74337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78977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Documentation</a:t>
          </a:r>
        </a:p>
      </dsp:txBody>
      <dsp:txXfrm>
        <a:off x="55287" y="1334264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Sounds</a:t>
          </a:r>
        </a:p>
      </dsp:txBody>
      <dsp:txXfrm>
        <a:off x="55287" y="2568923"/>
        <a:ext cx="9658732" cy="1021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2248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LED Strips</a:t>
          </a:r>
        </a:p>
      </dsp:txBody>
      <dsp:txXfrm>
        <a:off x="55287" y="77773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83037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Web socket</a:t>
          </a:r>
        </a:p>
      </dsp:txBody>
      <dsp:txXfrm>
        <a:off x="55287" y="1338324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Test Script</a:t>
          </a:r>
        </a:p>
      </dsp:txBody>
      <dsp:txXfrm>
        <a:off x="55287" y="2568923"/>
        <a:ext cx="9658732" cy="10219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2248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Elektronica</a:t>
          </a:r>
          <a:endParaRPr lang="en-US" sz="4400" kern="1200" dirty="0"/>
        </a:p>
      </dsp:txBody>
      <dsp:txXfrm>
        <a:off x="55287" y="77773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83037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Speaker</a:t>
          </a:r>
        </a:p>
      </dsp:txBody>
      <dsp:txXfrm>
        <a:off x="55287" y="1338324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Sounds</a:t>
          </a:r>
        </a:p>
      </dsp:txBody>
      <dsp:txXfrm>
        <a:off x="55287" y="2568923"/>
        <a:ext cx="9658732" cy="1021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Music Light </a:t>
            </a:r>
            <a:r>
              <a:rPr lang="nl-BE" dirty="0" err="1"/>
              <a:t>Tiles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005133DB-0397-31D0-D49F-DFF06E9F95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1170" b="1117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grafiek 1">
            <a:extLst>
              <a:ext uri="{FF2B5EF4-FFF2-40B4-BE49-F238E27FC236}">
                <a16:creationId xmlns:a16="http://schemas.microsoft.com/office/drawing/2014/main" id="{2B4FF142-E6DA-E100-B800-3CD8B792B0E0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8F1BCB-AE92-DE99-CEB7-0F29C151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Lighting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A6BFA7-8B52-F580-5A22-339ECFEB8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1ED7F16-4A6B-738A-B28F-0E333902B7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E412379-5EBB-D149-77A0-621DC1B1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800" y="1523355"/>
            <a:ext cx="4694400" cy="53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diagram, tekst, Plan, Technische tekening&#10;&#10;Automatisch gegenereerde beschrijving">
            <a:extLst>
              <a:ext uri="{FF2B5EF4-FFF2-40B4-BE49-F238E27FC236}">
                <a16:creationId xmlns:a16="http://schemas.microsoft.com/office/drawing/2014/main" id="{6E5CB8CF-D4F0-A765-A140-C7A2EEF4A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58" r="-2" b="-2"/>
          <a:stretch/>
        </p:blipFill>
        <p:spPr>
          <a:xfrm>
            <a:off x="6580415" y="0"/>
            <a:ext cx="5611586" cy="6851255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601B7C7-46D8-9571-99EA-F63A72E7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4550748" cy="481631"/>
          </a:xfrm>
        </p:spPr>
        <p:txBody>
          <a:bodyPr anchor="b">
            <a:normAutofit/>
          </a:bodyPr>
          <a:lstStyle/>
          <a:p>
            <a:endParaRPr lang="nl-NL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517142-C2CC-3D12-E0BE-A317DA227E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4550748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D62CAE8-3E52-0804-E387-E470CD13F2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>
            <a:normAutofit/>
          </a:bodyPr>
          <a:lstStyle/>
          <a:p>
            <a:endParaRPr lang="nl-BE" sz="2400" dirty="0">
              <a:latin typeface="+mj-lt"/>
            </a:endParaRPr>
          </a:p>
          <a:p>
            <a:endParaRPr lang="nl-BE" sz="2400" dirty="0">
              <a:latin typeface="+mj-lt"/>
            </a:endParaRPr>
          </a:p>
          <a:p>
            <a:endParaRPr lang="nl-BE" sz="2400" dirty="0">
              <a:latin typeface="+mj-lt"/>
            </a:endParaRPr>
          </a:p>
          <a:p>
            <a:r>
              <a:rPr lang="nl-BE" sz="2400" dirty="0">
                <a:latin typeface="+mj-lt"/>
              </a:rPr>
              <a:t>Elektrisch Schema</a:t>
            </a:r>
            <a:endParaRPr lang="en-US" sz="2400" dirty="0">
              <a:latin typeface="+mj-lt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D08E9B9-9617-D1DF-1542-8BA2DFF3E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72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grafiek 5">
            <a:extLst>
              <a:ext uri="{FF2B5EF4-FFF2-40B4-BE49-F238E27FC236}">
                <a16:creationId xmlns:a16="http://schemas.microsoft.com/office/drawing/2014/main" id="{4C93E197-AD2A-D6B4-F679-D8EC2BCC5971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2674809" y="2330424"/>
            <a:ext cx="2299181" cy="171529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437E4D-CA2C-DF86-76D1-BD85DEC2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A830EC-CAC8-2295-12FB-DEFCE0567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B5D1D07-8EB8-3015-6401-3109ADA73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93B7D4B-44DB-2670-C176-7D768C6F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73" y="2330424"/>
            <a:ext cx="2287061" cy="171529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78F58EF-38ED-2328-AA2F-CF09A0C5E640}"/>
              </a:ext>
            </a:extLst>
          </p:cNvPr>
          <p:cNvSpPr txBox="1"/>
          <p:nvPr/>
        </p:nvSpPr>
        <p:spPr>
          <a:xfrm>
            <a:off x="1566040" y="4373456"/>
            <a:ext cx="971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                     ESP 32 = 3,3V                                                    LED Strips = 5V</a:t>
            </a:r>
          </a:p>
        </p:txBody>
      </p:sp>
    </p:spTree>
    <p:extLst>
      <p:ext uri="{BB962C8B-B14F-4D97-AF65-F5344CB8AC3E}">
        <p14:creationId xmlns:p14="http://schemas.microsoft.com/office/powerpoint/2010/main" val="140351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grafiek 1">
            <a:extLst>
              <a:ext uri="{FF2B5EF4-FFF2-40B4-BE49-F238E27FC236}">
                <a16:creationId xmlns:a16="http://schemas.microsoft.com/office/drawing/2014/main" id="{024A1632-5909-9BDE-99F9-10E2A5C86A7F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nl-BE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7CC6E8-A106-0DD4-126D-87DAFBB8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584BC88-DB1B-86AF-CEB0-07A929B4E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88980" y="1540262"/>
            <a:ext cx="9169012" cy="307127"/>
          </a:xfrm>
        </p:spPr>
        <p:txBody>
          <a:bodyPr>
            <a:noAutofit/>
          </a:bodyPr>
          <a:lstStyle/>
          <a:p>
            <a:r>
              <a:rPr lang="nl-BE" sz="2500" dirty="0"/>
              <a:t> Quick </a:t>
            </a:r>
            <a:r>
              <a:rPr lang="nl-BE" sz="2500" dirty="0" err="1"/>
              <a:t>and</a:t>
            </a:r>
            <a:r>
              <a:rPr lang="nl-BE" sz="2500" dirty="0"/>
              <a:t> dirty </a:t>
            </a:r>
            <a:endParaRPr lang="nl-NL" sz="25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32EA2F-64BE-C389-D109-D5D25CBD9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5240389-1ADC-FD7F-18E3-CBC40EFF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-14237"/>
            <a:ext cx="5010150" cy="68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8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grafiek 5">
            <a:extLst>
              <a:ext uri="{FF2B5EF4-FFF2-40B4-BE49-F238E27FC236}">
                <a16:creationId xmlns:a16="http://schemas.microsoft.com/office/drawing/2014/main" id="{2E79C3F5-1E28-DBC6-2E67-B50ED65256CA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 rotWithShape="1">
          <a:blip r:embed="rId2"/>
          <a:srcRect b="6870"/>
          <a:stretch/>
        </p:blipFill>
        <p:spPr>
          <a:xfrm>
            <a:off x="3369243" y="2114986"/>
            <a:ext cx="5453514" cy="372731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5775237-DDD9-023A-B3FE-9AD90D90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14ABBF1-BF23-9F10-9A28-3C2AB741B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10001" y="1567044"/>
            <a:ext cx="9169012" cy="307127"/>
          </a:xfrm>
        </p:spPr>
        <p:txBody>
          <a:bodyPr>
            <a:noAutofit/>
          </a:bodyPr>
          <a:lstStyle/>
          <a:p>
            <a:r>
              <a:rPr lang="nl-BE" sz="2500" dirty="0"/>
              <a:t>  Level converter</a:t>
            </a:r>
            <a:endParaRPr lang="nl-NL" sz="25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C2D61D6-B67A-C0FC-BB2F-47D1C7500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204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grafiek 1">
            <a:extLst>
              <a:ext uri="{FF2B5EF4-FFF2-40B4-BE49-F238E27FC236}">
                <a16:creationId xmlns:a16="http://schemas.microsoft.com/office/drawing/2014/main" id="{48A828BB-7565-1C74-8EB8-E6C608296A1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46028" y="2439363"/>
            <a:ext cx="3499944" cy="1979273"/>
          </a:xfrm>
        </p:spPr>
        <p:txBody>
          <a:bodyPr>
            <a:normAutofit fontScale="92500" lnSpcReduction="20000"/>
          </a:bodyPr>
          <a:lstStyle/>
          <a:p>
            <a:r>
              <a:rPr lang="nl-BE" sz="8000" b="1" dirty="0"/>
              <a:t>                 Demo</a:t>
            </a:r>
            <a:endParaRPr lang="nl-NL" sz="80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81137BF-1933-6326-71F0-F14F18F1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AA227F-4969-9F0F-3885-19C5D3B4D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A7FA1FC-E44D-29A8-FBED-06C02157D0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9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D315E-03A0-11BF-8B7D-B7063A7E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our</a:t>
            </a:r>
            <a:r>
              <a:rPr lang="nl-BE" dirty="0"/>
              <a:t>  project?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7462DC-28BC-AA31-9EAE-35D0527D3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92687699-023D-EB06-B151-9A3DC04D95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BDC74CE5-4A10-D61B-38B8-8061C369BDA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778" t="8257" b="8257"/>
          <a:stretch/>
        </p:blipFill>
        <p:spPr>
          <a:xfrm>
            <a:off x="2665562" y="2663105"/>
            <a:ext cx="9526438" cy="41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3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F47E9-36F9-A92C-1A18-B36EAA61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61851"/>
            <a:ext cx="9169012" cy="481631"/>
          </a:xfrm>
        </p:spPr>
        <p:txBody>
          <a:bodyPr vert="horz" lIns="0" tIns="45720" rIns="0" bIns="45720" rtlCol="0" anchor="b">
            <a:normAutofit/>
          </a:bodyPr>
          <a:lstStyle/>
          <a:p>
            <a:r>
              <a:rPr lang="nl-BE"/>
              <a:t>TeamMember</a:t>
            </a:r>
            <a:r>
              <a:rPr lang="nl-BE" dirty="0"/>
              <a:t> 1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7CB7446-905A-376E-F6C5-4621D08DD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6698" y="1540262"/>
            <a:ext cx="9169012" cy="307127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500" dirty="0"/>
              <a:t>Rob </a:t>
            </a:r>
            <a:r>
              <a:rPr lang="en-GB" sz="2500" dirty="0" err="1"/>
              <a:t>Cocquyt</a:t>
            </a:r>
            <a:endParaRPr lang="en-GB" sz="25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1CF5A55-C337-92A7-6F26-CF73611DC9E4}"/>
              </a:ext>
            </a:extLst>
          </p:cNvPr>
          <p:cNvSpPr txBox="1"/>
          <p:nvPr/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nl-BE" sz="900" b="1"/>
              <a:t>Rob cocquyt</a:t>
            </a:r>
            <a:endParaRPr lang="nl-NL" sz="900" b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D7C000E-FE61-7C72-FEC9-6767D8D03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1" name="Tekstvak 8">
            <a:extLst>
              <a:ext uri="{FF2B5EF4-FFF2-40B4-BE49-F238E27FC236}">
                <a16:creationId xmlns:a16="http://schemas.microsoft.com/office/drawing/2014/main" id="{C2F72AB7-5A19-AF15-74E5-87F7D7BA1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116621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72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C5E0C-25F4-4D00-19E9-2CD13572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 err="1"/>
              <a:t>TeamMember</a:t>
            </a:r>
            <a:r>
              <a:rPr lang="nl-BE" dirty="0"/>
              <a:t> 2</a:t>
            </a:r>
            <a:endParaRPr lang="nl-NL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DD899A3-0DF5-2406-75F8-197844693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1769" y="1488504"/>
            <a:ext cx="9169012" cy="307127"/>
          </a:xfrm>
        </p:spPr>
        <p:txBody>
          <a:bodyPr>
            <a:noAutofit/>
          </a:bodyPr>
          <a:lstStyle/>
          <a:p>
            <a:r>
              <a:rPr lang="en-US" sz="2500" dirty="0"/>
              <a:t>Ruben Belligh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63A7745-C8DC-BC97-F7D7-13F3BDC22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kstvak 8">
            <a:extLst>
              <a:ext uri="{FF2B5EF4-FFF2-40B4-BE49-F238E27FC236}">
                <a16:creationId xmlns:a16="http://schemas.microsoft.com/office/drawing/2014/main" id="{BBFB3F06-4A7F-86E2-7890-CF55C6564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869838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54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1872D879-C945-9F31-0684-D5E66C071C53}"/>
              </a:ext>
            </a:extLst>
          </p:cNvPr>
          <p:cNvSpPr txBox="1"/>
          <p:nvPr/>
        </p:nvSpPr>
        <p:spPr>
          <a:xfrm>
            <a:off x="2857649" y="1540262"/>
            <a:ext cx="9169012" cy="30712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5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Luca </a:t>
            </a:r>
            <a:r>
              <a:rPr lang="en-GB" sz="2500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Declerck</a:t>
            </a:r>
            <a:endParaRPr lang="en-GB" sz="2500" b="1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7558D1A-40E5-8EE9-2F60-489773666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6587257-5E1B-8DE0-D15D-9F22CCBB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 err="1"/>
              <a:t>TeamMember</a:t>
            </a:r>
            <a:r>
              <a:rPr lang="nl-BE" dirty="0"/>
              <a:t> 3</a:t>
            </a:r>
            <a:endParaRPr lang="nl-NL" dirty="0"/>
          </a:p>
        </p:txBody>
      </p:sp>
      <p:graphicFrame>
        <p:nvGraphicFramePr>
          <p:cNvPr id="14" name="Tekstvak 8">
            <a:extLst>
              <a:ext uri="{FF2B5EF4-FFF2-40B4-BE49-F238E27FC236}">
                <a16:creationId xmlns:a16="http://schemas.microsoft.com/office/drawing/2014/main" id="{3045208F-0975-EBA0-3BF6-35919F44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027733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49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05EB8E6-9448-1ED3-1AA5-2FE0DDF42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6585" y="1527817"/>
            <a:ext cx="9169012" cy="307127"/>
          </a:xfrm>
        </p:spPr>
        <p:txBody>
          <a:bodyPr>
            <a:noAutofit/>
          </a:bodyPr>
          <a:lstStyle/>
          <a:p>
            <a:r>
              <a:rPr lang="en-US" sz="2500" dirty="0" err="1"/>
              <a:t>Alberiek</a:t>
            </a:r>
            <a:r>
              <a:rPr lang="en-US" sz="2500" dirty="0"/>
              <a:t> </a:t>
            </a:r>
            <a:r>
              <a:rPr lang="en-US" sz="2500" dirty="0" err="1"/>
              <a:t>Depreytere</a:t>
            </a:r>
            <a:endParaRPr lang="en-US" sz="25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2FE1CE7-45B5-8FDD-43C3-6B240A8A55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3A7745-C8DC-BC97-F7D7-13F3BDC2237F}"/>
              </a:ext>
            </a:extLst>
          </p:cNvPr>
          <p:cNvSpPr>
            <a:spLocks noGrp="1"/>
          </p:cNvSpPr>
          <p:nvPr/>
        </p:nvSpPr>
        <p:spPr>
          <a:xfrm>
            <a:off x="518100" y="485729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2" name="Tekstvak 8">
            <a:extLst>
              <a:ext uri="{FF2B5EF4-FFF2-40B4-BE49-F238E27FC236}">
                <a16:creationId xmlns:a16="http://schemas.microsoft.com/office/drawing/2014/main" id="{049EA289-EF78-B696-831C-4B08AE17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979810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4D7E7480-9333-9B11-DE45-39FEED63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 err="1"/>
              <a:t>TeamMember</a:t>
            </a:r>
            <a:r>
              <a:rPr lang="nl-BE" dirty="0"/>
              <a:t> 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957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1">
            <a:extLst>
              <a:ext uri="{FF2B5EF4-FFF2-40B4-BE49-F238E27FC236}">
                <a16:creationId xmlns:a16="http://schemas.microsoft.com/office/drawing/2014/main" id="{5F7B9E72-7158-3E23-7B0C-8577A107710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7"/>
            <a:ext cx="9769306" cy="369411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Hout (400 x 400mm)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ESP-32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DC </a:t>
            </a:r>
            <a:r>
              <a:rPr lang="nl-NL" sz="1800" dirty="0" err="1"/>
              <a:t>DC</a:t>
            </a:r>
            <a:r>
              <a:rPr lang="nl-NL" sz="1800" dirty="0"/>
              <a:t> Step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Media </a:t>
            </a:r>
            <a:r>
              <a:rPr lang="nl-NL" sz="1800" dirty="0" err="1"/>
              <a:t>Player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Aluminium Tape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Ruberen</a:t>
            </a:r>
            <a:r>
              <a:rPr lang="nl-NL" sz="1800" dirty="0"/>
              <a:t> Strip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Polycarbonate</a:t>
            </a:r>
            <a:r>
              <a:rPr lang="nl-NL" sz="1800" dirty="0"/>
              <a:t> (5mm)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Voeding</a:t>
            </a:r>
            <a:endParaRPr lang="nl-BE" sz="1800" dirty="0"/>
          </a:p>
          <a:p>
            <a:endParaRPr lang="nl-NL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591EFD6-D612-A19C-6C72-6035364F6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8385F14-5577-0D44-7789-32BAAFD30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25ACAD2-B21D-1BBA-DD69-387F2F66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/>
              <a:t>Benodigdheden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961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58588D6-8A2C-67AA-C98E-8804BE60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Detectie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9167AF8-14AE-B167-CD01-7B545C946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97E5589-AF9B-ED0F-20DC-3B68686FC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ijdelijke aanduiding voor grafiek 9">
            <a:extLst>
              <a:ext uri="{FF2B5EF4-FFF2-40B4-BE49-F238E27FC236}">
                <a16:creationId xmlns:a16="http://schemas.microsoft.com/office/drawing/2014/main" id="{3C06E564-2EC4-6768-D6FE-1D08AC7819B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292832" y="615950"/>
            <a:ext cx="9769306" cy="3694113"/>
          </a:xfrm>
        </p:spPr>
        <p:txBody>
          <a:bodyPr/>
          <a:lstStyle/>
          <a:p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3EFB7B5-E33B-B14C-7926-E74C4EBD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90" y="1962863"/>
            <a:ext cx="4705420" cy="46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9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grafiek 1">
            <a:extLst>
              <a:ext uri="{FF2B5EF4-FFF2-40B4-BE49-F238E27FC236}">
                <a16:creationId xmlns:a16="http://schemas.microsoft.com/office/drawing/2014/main" id="{CE28D43F-A337-2CB3-0C94-F04144A99447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AB2A5F1-8385-D33B-F0E6-AEC8F2D7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Audio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128492-EB92-6D4B-8AEB-A476171A4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C2E0DBE-C4D7-9700-BCFF-3A80440410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9B385BE-D176-0B0C-B591-02BBE7D2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16" y="1868442"/>
            <a:ext cx="4930567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75076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310</TotalTime>
  <Words>95</Words>
  <Application>Microsoft Office PowerPoint</Application>
  <PresentationFormat>Breedbeeld</PresentationFormat>
  <Paragraphs>49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15</vt:i4>
      </vt:variant>
    </vt:vector>
  </HeadingPairs>
  <TitlesOfParts>
    <vt:vector size="25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Music Light Tiles</vt:lpstr>
      <vt:lpstr>What is our  project?</vt:lpstr>
      <vt:lpstr>TeamMember 1</vt:lpstr>
      <vt:lpstr>TeamMember 2</vt:lpstr>
      <vt:lpstr>TeamMember 3</vt:lpstr>
      <vt:lpstr>TeamMember 4</vt:lpstr>
      <vt:lpstr>Benodigdheden</vt:lpstr>
      <vt:lpstr>Detectie</vt:lpstr>
      <vt:lpstr>Audio</vt:lpstr>
      <vt:lpstr>Lighting</vt:lpstr>
      <vt:lpstr>PowerPoint-presentatie</vt:lpstr>
      <vt:lpstr>Probleem</vt:lpstr>
      <vt:lpstr>Oplossing</vt:lpstr>
      <vt:lpstr>Oplossing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Light Tiles</dc:title>
  <dc:creator>ruben belligh</dc:creator>
  <cp:lastModifiedBy>ruben belligh</cp:lastModifiedBy>
  <cp:revision>7</cp:revision>
  <dcterms:created xsi:type="dcterms:W3CDTF">2023-12-04T08:01:19Z</dcterms:created>
  <dcterms:modified xsi:type="dcterms:W3CDTF">2023-12-11T14:40:11Z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